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2"/>
  </p:notesMasterIdLst>
  <p:handoutMasterIdLst>
    <p:handoutMasterId r:id="rId213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4" r:id="rId169"/>
    <p:sldId id="1131" r:id="rId170"/>
    <p:sldId id="1106" r:id="rId171"/>
    <p:sldId id="1107" r:id="rId172"/>
    <p:sldId id="1108" r:id="rId173"/>
    <p:sldId id="1109" r:id="rId174"/>
    <p:sldId id="1118" r:id="rId175"/>
    <p:sldId id="1121" r:id="rId176"/>
    <p:sldId id="1122" r:id="rId177"/>
    <p:sldId id="1119" r:id="rId178"/>
    <p:sldId id="1123" r:id="rId179"/>
    <p:sldId id="1126" r:id="rId180"/>
    <p:sldId id="1129" r:id="rId181"/>
    <p:sldId id="1125" r:id="rId182"/>
    <p:sldId id="1112" r:id="rId183"/>
    <p:sldId id="1128" r:id="rId184"/>
    <p:sldId id="1113" r:id="rId185"/>
    <p:sldId id="1114" r:id="rId186"/>
    <p:sldId id="1033" r:id="rId187"/>
    <p:sldId id="881" r:id="rId188"/>
    <p:sldId id="1031" r:id="rId189"/>
    <p:sldId id="1030" r:id="rId190"/>
    <p:sldId id="885" r:id="rId191"/>
    <p:sldId id="889" r:id="rId192"/>
    <p:sldId id="887" r:id="rId193"/>
    <p:sldId id="888" r:id="rId194"/>
    <p:sldId id="1016" r:id="rId195"/>
    <p:sldId id="999" r:id="rId196"/>
    <p:sldId id="1000" r:id="rId197"/>
    <p:sldId id="1001" r:id="rId198"/>
    <p:sldId id="1002" r:id="rId199"/>
    <p:sldId id="1003" r:id="rId200"/>
    <p:sldId id="1004" r:id="rId201"/>
    <p:sldId id="1005" r:id="rId202"/>
    <p:sldId id="1015" r:id="rId203"/>
    <p:sldId id="1007" r:id="rId204"/>
    <p:sldId id="1008" r:id="rId205"/>
    <p:sldId id="1009" r:id="rId206"/>
    <p:sldId id="1010" r:id="rId207"/>
    <p:sldId id="1011" r:id="rId208"/>
    <p:sldId id="1012" r:id="rId209"/>
    <p:sldId id="1013" r:id="rId210"/>
    <p:sldId id="1014" r:id="rId21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88" d="100"/>
          <a:sy n="88" d="100"/>
        </p:scale>
        <p:origin x="-846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theme" Target="theme/theme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sp>
        <p:nvSpPr>
          <p:cNvPr id="1873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environment variable DDS4CCM_NDDS_LOG_VERBOSITY controls the output of RTI NDDS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1500" y="2309813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RTI 4.5b Rev 01 is the only supported DDS implementation.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The DDS4CCM basic ports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169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2010-7-16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54367</TotalTime>
  <Words>14900</Words>
  <Application>Microsoft Office PowerPoint</Application>
  <PresentationFormat>On-screen Show (4:3)</PresentationFormat>
  <Paragraphs>3659</Paragraphs>
  <Slides>209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209</vt:i4>
      </vt:variant>
    </vt:vector>
  </HeadingPairs>
  <TitlesOfParts>
    <vt:vector size="215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Overview of the implied ports</vt:lpstr>
      <vt:lpstr>Slide 181</vt:lpstr>
      <vt:lpstr>Slide 182</vt:lpstr>
      <vt:lpstr>Slide 183</vt:lpstr>
      <vt:lpstr>Slide 184</vt:lpstr>
      <vt:lpstr>Slide 185</vt:lpstr>
      <vt:lpstr>Overview of CIAO</vt:lpstr>
      <vt:lpstr>CIAO Status</vt:lpstr>
      <vt:lpstr>Slide 188</vt:lpstr>
      <vt:lpstr>Slide 189</vt:lpstr>
      <vt:lpstr>Slide 190</vt:lpstr>
      <vt:lpstr>Tutorial Summary</vt:lpstr>
      <vt:lpstr>Additional Information on CORBA &amp; CCM</vt:lpstr>
      <vt:lpstr>Slide 193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201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3303</cp:revision>
  <dcterms:created xsi:type="dcterms:W3CDTF">2002-03-21T05:07:33Z</dcterms:created>
  <dcterms:modified xsi:type="dcterms:W3CDTF">2010-07-16T14:01:35Z</dcterms:modified>
</cp:coreProperties>
</file>